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4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slide1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docProps/app.xml" ContentType="application/vnd.openxmlformats-officedocument.extended-properties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  <p:sldMasterId id="2147483653" r:id="rId3"/>
    <p:sldMasterId id="2147483709" r:id="rId4"/>
  </p:sldMasterIdLst>
  <p:notesMasterIdLst>
    <p:notesMasterId r:id="rId15"/>
  </p:notesMasterIdLst>
  <p:handoutMasterIdLst>
    <p:handoutMasterId r:id="rId16"/>
  </p:handoutMasterIdLst>
  <p:sldIdLst>
    <p:sldId id="336" r:id="rId5"/>
    <p:sldId id="334" r:id="rId6"/>
    <p:sldId id="341" r:id="rId7"/>
    <p:sldId id="338" r:id="rId8"/>
    <p:sldId id="342" r:id="rId9"/>
    <p:sldId id="343" r:id="rId10"/>
    <p:sldId id="340" r:id="rId11"/>
    <p:sldId id="344" r:id="rId12"/>
    <p:sldId id="345" r:id="rId13"/>
    <p:sldId id="337" r:id="rId14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5pPr>
    <a:lvl6pPr marL="22860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6pPr>
    <a:lvl7pPr marL="27432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7pPr>
    <a:lvl8pPr marL="32004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8pPr>
    <a:lvl9pPr marL="36576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Microsoft JhengHei Bold" charset="0"/>
        <a:cs typeface="Microsoft JhengHei Bold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C8F5"/>
    <a:srgbClr val="493087"/>
    <a:srgbClr val="BFD730"/>
    <a:srgbClr val="ED145A"/>
    <a:srgbClr val="FFFFFF"/>
    <a:srgbClr val="000002"/>
    <a:srgbClr val="F49AC1"/>
    <a:srgbClr val="134781"/>
    <a:srgbClr val="FF99CC"/>
    <a:srgbClr val="F57F98"/>
  </p:clrMru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878" autoAdjust="0"/>
  </p:normalViewPr>
  <p:slideViewPr>
    <p:cSldViewPr>
      <p:cViewPr>
        <p:scale>
          <a:sx n="50" d="100"/>
          <a:sy n="50" d="100"/>
        </p:scale>
        <p:origin x="-1116" y="32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5346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fld id="{FDECBBEE-7E76-4C37-85E7-B90F950DA96F}" type="datetimeFigureOut">
              <a:rPr lang="zh-TW" altLang="en-US"/>
              <a:pPr>
                <a:defRPr/>
              </a:pPr>
              <a:t>2015/11/24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新細明體" pitchFamily="18" charset="-120"/>
                <a:cs typeface="ヒラギノ角ゴ ProN W3" charset="0"/>
              </a:defRPr>
            </a:lvl1pPr>
          </a:lstStyle>
          <a:p>
            <a:pPr>
              <a:defRPr/>
            </a:pPr>
            <a:fld id="{380751B5-8A9A-4B4F-8A10-0925432AEC7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fld id="{A8ABE0DB-7541-4034-BBF1-6D034E1DC586}" type="datetimeFigureOut">
              <a:rPr lang="zh-TW" altLang="en-US"/>
              <a:pPr>
                <a:defRPr/>
              </a:pPr>
              <a:t>2015/11/24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 smtClean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noProof="0" smtClean="0"/>
              <a:t>按一下以編輯母片文字樣式</a:t>
            </a:r>
          </a:p>
          <a:p>
            <a:pPr lvl="1"/>
            <a:r>
              <a:rPr lang="zh-TW" altLang="en-US" noProof="0" smtClean="0"/>
              <a:t>第二層</a:t>
            </a:r>
          </a:p>
          <a:p>
            <a:pPr lvl="2"/>
            <a:r>
              <a:rPr lang="zh-TW" altLang="en-US" noProof="0" smtClean="0"/>
              <a:t>第三層</a:t>
            </a:r>
          </a:p>
          <a:p>
            <a:pPr lvl="3"/>
            <a:r>
              <a:rPr lang="zh-TW" altLang="en-US" noProof="0" smtClean="0"/>
              <a:t>第四層</a:t>
            </a:r>
          </a:p>
          <a:p>
            <a:pPr lvl="4"/>
            <a:r>
              <a:rPr lang="zh-TW" altLang="en-US" noProof="0" smtClean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新細明體" pitchFamily="18" charset="-120"/>
                <a:cs typeface="ヒラギノ角ゴ ProN W3" charset="0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新細明體" pitchFamily="18" charset="-120"/>
                <a:cs typeface="ヒラギノ角ゴ ProN W3" charset="0"/>
              </a:defRPr>
            </a:lvl1pPr>
          </a:lstStyle>
          <a:p>
            <a:pPr>
              <a:defRPr/>
            </a:pPr>
            <a:fld id="{78C3A52E-AE11-4860-8063-7647B0AC6D0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7" name="備忘稿版面配置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5080000" y="2730500"/>
            <a:ext cx="1485900" cy="67183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22300" y="2730500"/>
            <a:ext cx="4305300" cy="67183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7CA91C-DEFF-47EB-A7A4-A9B41DBA2C7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3F7DF9-604A-47B5-A6B2-65BB36F4F2B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8ADB6E-FE5E-40C2-8D8C-DF5E9192669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96900" y="3378200"/>
            <a:ext cx="4140200" cy="568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889500" y="3378200"/>
            <a:ext cx="4140200" cy="568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EC5AE5-A770-4729-B8D3-BCB8720E063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8B5B88-6C39-4E07-A12B-893ABBE99A4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B482FC-F61D-4B92-9381-464BBBEA909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4EBCCF-E1BD-4287-A00B-D315A7FE19E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13D918-AD08-4342-9D37-B03892AF21A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>
              <a:sym typeface="Microsoft JhengHei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DE1295-4263-4FD1-B748-62020F770B3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7E6FEB-A688-4573-AC12-D35B5932E46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921500" y="2184400"/>
            <a:ext cx="2108200" cy="68834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96900" y="2184400"/>
            <a:ext cx="6172200" cy="68834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Text Box 5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B909B3-5E89-427D-9350-4160F581A85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ransition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>
              <a:sym typeface="Gill Sans" charset="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</p:spTree>
  </p:cSld>
  <p:clrMapOvr>
    <a:masterClrMapping/>
  </p:clrMapOvr>
  <p:transition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AE3797-44D1-423A-B6A2-D2B0EC4E0D2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21EBE2-F360-4FB2-BAAB-DED2901BD5E3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94F13B-057E-4B41-A501-295C2971F61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CE6F7F-48FA-4E5B-8806-108B9294C02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087B2D-109E-4206-B893-909AD9BB5B1B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E105F1-B728-40E1-A5F8-0A0CE88D88E8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22300" y="7848600"/>
            <a:ext cx="2895600" cy="160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3670300" y="7848600"/>
            <a:ext cx="2895600" cy="160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C08E7E-1982-4875-AA30-B2E5E530567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C9BBEA-6954-426D-83BD-624AA4F58C8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D53AC-5B72-4C14-A6DD-7C1E302B876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61F0D9-0AA7-4D6D-84CA-E8CE72F4333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CE040C-4DED-40CA-91BA-403F95CAC079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 smtClean="0">
              <a:sym typeface="Microsoft JhengHei Bold" charset="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6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7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7" name="圖片 6" descr="PPT首頁 -人物.jpg"/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>
          <a:xfrm>
            <a:off x="0" y="0"/>
            <a:ext cx="13004800" cy="9743704"/>
          </a:xfrm>
          <a:prstGeom prst="rect">
            <a:avLst/>
          </a:prstGeom>
        </p:spPr>
      </p:pic>
      <p:sp>
        <p:nvSpPr>
          <p:cNvPr id="102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2300" y="7848600"/>
            <a:ext cx="5943600" cy="160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>
                <a:sym typeface="Microsoft JhengHei Bold" charset="0"/>
              </a:rPr>
              <a:t>Click to edit Master text styles</a:t>
            </a:r>
          </a:p>
          <a:p>
            <a:pPr lvl="1"/>
            <a:r>
              <a:rPr lang="en-US" altLang="zh-TW" dirty="0" smtClean="0">
                <a:sym typeface="微軟正黑體" pitchFamily="34" charset="-120"/>
              </a:rPr>
              <a:t>Second level</a:t>
            </a:r>
          </a:p>
          <a:p>
            <a:pPr lvl="2"/>
            <a:r>
              <a:rPr lang="en-US" altLang="zh-TW" dirty="0" smtClean="0">
                <a:sym typeface="微軟正黑體" pitchFamily="34" charset="-120"/>
              </a:rPr>
              <a:t>Third level</a:t>
            </a:r>
          </a:p>
          <a:p>
            <a:pPr lvl="3"/>
            <a:r>
              <a:rPr lang="en-US" altLang="zh-TW" dirty="0" smtClean="0">
                <a:sym typeface="微軟正黑體" pitchFamily="34" charset="-120"/>
              </a:rPr>
              <a:t>Fourth level</a:t>
            </a:r>
          </a:p>
          <a:p>
            <a:pPr lvl="4"/>
            <a:r>
              <a:rPr lang="en-US" altLang="zh-TW" dirty="0" smtClean="0">
                <a:sym typeface="微軟正黑體" pitchFamily="34" charset="-120"/>
              </a:rPr>
              <a:t>Fifth level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22300" y="2730500"/>
            <a:ext cx="5943600" cy="4279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>
                <a:sym typeface="微軟正黑體" pitchFamily="34" charset="-12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ransition>
    <p:push dir="u"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  <a:sym typeface="微軟正黑體" pitchFamily="34" charset="-12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9pPr>
    </p:titleStyle>
    <p:bodyStyle>
      <a:lvl1pPr marL="342900" indent="-342900" algn="l" rtl="0" eaLnBrk="0" fontAlgn="base" hangingPunct="0">
        <a:spcBef>
          <a:spcPts val="1200"/>
        </a:spcBef>
        <a:spcAft>
          <a:spcPct val="0"/>
        </a:spcAft>
        <a:buChar char="•"/>
        <a:defRPr sz="2400">
          <a:solidFill>
            <a:srgbClr val="333333"/>
          </a:solidFill>
          <a:latin typeface="+mj-ea"/>
          <a:ea typeface="+mj-ea"/>
          <a:cs typeface="+mn-cs"/>
          <a:sym typeface="Microsoft JhengHei Bold" charset="0"/>
        </a:defRPr>
      </a:lvl1pPr>
      <a:lvl2pPr marL="742950" indent="-285750" algn="l" rtl="0" eaLnBrk="0" fontAlgn="base" hangingPunct="0">
        <a:spcBef>
          <a:spcPts val="1200"/>
        </a:spcBef>
        <a:spcAft>
          <a:spcPct val="0"/>
        </a:spcAft>
        <a:buChar char="–"/>
        <a:defRPr sz="2800">
          <a:solidFill>
            <a:srgbClr val="333333"/>
          </a:solidFill>
          <a:latin typeface="+mj-ea"/>
          <a:ea typeface="+mj-ea"/>
          <a:cs typeface="Microsoft JhengHei Bold"/>
          <a:sym typeface="微軟正黑體" pitchFamily="34" charset="-120"/>
        </a:defRPr>
      </a:lvl2pPr>
      <a:lvl3pPr marL="1143000" indent="-228600" algn="l" rtl="0" eaLnBrk="0" fontAlgn="base" hangingPunct="0">
        <a:spcBef>
          <a:spcPts val="1200"/>
        </a:spcBef>
        <a:spcAft>
          <a:spcPct val="0"/>
        </a:spcAft>
        <a:buChar char="•"/>
        <a:defRPr sz="2400">
          <a:solidFill>
            <a:srgbClr val="333333"/>
          </a:solidFill>
          <a:latin typeface="+mj-ea"/>
          <a:ea typeface="+mj-ea"/>
          <a:cs typeface="Microsoft JhengHei Bold"/>
          <a:sym typeface="微軟正黑體" pitchFamily="34" charset="-120"/>
        </a:defRPr>
      </a:lvl3pPr>
      <a:lvl4pPr marL="1600200" indent="-228600" algn="l" rtl="0" eaLnBrk="0" fontAlgn="base" hangingPunct="0">
        <a:spcBef>
          <a:spcPts val="1200"/>
        </a:spcBef>
        <a:spcAft>
          <a:spcPct val="0"/>
        </a:spcAft>
        <a:buChar char="–"/>
        <a:defRPr sz="2000">
          <a:solidFill>
            <a:srgbClr val="333333"/>
          </a:solidFill>
          <a:latin typeface="+mj-ea"/>
          <a:ea typeface="+mj-ea"/>
          <a:cs typeface="Microsoft JhengHei Bold"/>
          <a:sym typeface="微軟正黑體" pitchFamily="34" charset="-120"/>
        </a:defRPr>
      </a:lvl4pPr>
      <a:lvl5pPr marL="2057400" indent="-228600" algn="l" rtl="0" eaLnBrk="0" fontAlgn="base" hangingPunct="0">
        <a:spcBef>
          <a:spcPts val="1200"/>
        </a:spcBef>
        <a:spcAft>
          <a:spcPct val="0"/>
        </a:spcAft>
        <a:buChar char="»"/>
        <a:defRPr sz="2000">
          <a:solidFill>
            <a:srgbClr val="333333"/>
          </a:solidFill>
          <a:latin typeface="+mj-ea"/>
          <a:ea typeface="+mj-ea"/>
          <a:cs typeface="Microsoft JhengHei Bold"/>
          <a:sym typeface="微軟正黑體" pitchFamily="34" charset="-120"/>
        </a:defRPr>
      </a:lvl5pPr>
      <a:lvl6pPr marL="457200" algn="l" rtl="0" fontAlgn="base">
        <a:spcBef>
          <a:spcPts val="1200"/>
        </a:spcBef>
        <a:spcAft>
          <a:spcPct val="0"/>
        </a:spcAft>
        <a:defRPr>
          <a:solidFill>
            <a:srgbClr val="333333"/>
          </a:solidFill>
          <a:latin typeface="+mj-lt"/>
          <a:ea typeface="+mj-ea"/>
          <a:sym typeface="Microsoft JhengHei" charset="-120"/>
        </a:defRPr>
      </a:lvl6pPr>
      <a:lvl7pPr marL="914400" algn="l" rtl="0" fontAlgn="base">
        <a:spcBef>
          <a:spcPts val="1200"/>
        </a:spcBef>
        <a:spcAft>
          <a:spcPct val="0"/>
        </a:spcAft>
        <a:defRPr>
          <a:solidFill>
            <a:srgbClr val="333333"/>
          </a:solidFill>
          <a:latin typeface="+mj-lt"/>
          <a:ea typeface="+mj-ea"/>
          <a:sym typeface="Microsoft JhengHei" charset="-120"/>
        </a:defRPr>
      </a:lvl7pPr>
      <a:lvl8pPr marL="1371600" algn="l" rtl="0" fontAlgn="base">
        <a:spcBef>
          <a:spcPts val="1200"/>
        </a:spcBef>
        <a:spcAft>
          <a:spcPct val="0"/>
        </a:spcAft>
        <a:defRPr>
          <a:solidFill>
            <a:srgbClr val="333333"/>
          </a:solidFill>
          <a:latin typeface="+mj-lt"/>
          <a:ea typeface="+mj-ea"/>
          <a:sym typeface="Microsoft JhengHei" charset="-120"/>
        </a:defRPr>
      </a:lvl8pPr>
      <a:lvl9pPr marL="1828800" algn="l" rtl="0" fontAlgn="base">
        <a:spcBef>
          <a:spcPts val="1200"/>
        </a:spcBef>
        <a:spcAft>
          <a:spcPct val="0"/>
        </a:spcAft>
        <a:defRPr>
          <a:solidFill>
            <a:srgbClr val="333333"/>
          </a:solidFill>
          <a:latin typeface="+mj-lt"/>
          <a:ea typeface="+mj-ea"/>
          <a:sym typeface="Microsoft JhengHei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2051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96900" y="3378200"/>
            <a:ext cx="11691978" cy="5689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>
                <a:sym typeface="微軟正黑體" pitchFamily="34" charset="-120"/>
              </a:rPr>
              <a:t>Click to edit Master text styles</a:t>
            </a:r>
          </a:p>
          <a:p>
            <a:pPr lvl="1"/>
            <a:r>
              <a:rPr lang="en-US" altLang="zh-TW" dirty="0" smtClean="0">
                <a:sym typeface="微軟正黑體" pitchFamily="34" charset="-120"/>
              </a:rPr>
              <a:t>Second level</a:t>
            </a:r>
          </a:p>
          <a:p>
            <a:pPr lvl="2"/>
            <a:r>
              <a:rPr lang="en-US" altLang="zh-TW" dirty="0" smtClean="0">
                <a:sym typeface="微軟正黑體" pitchFamily="34" charset="-120"/>
              </a:rPr>
              <a:t>Third level</a:t>
            </a:r>
          </a:p>
          <a:p>
            <a:pPr lvl="3"/>
            <a:r>
              <a:rPr lang="en-US" altLang="zh-TW" dirty="0" smtClean="0">
                <a:sym typeface="微軟正黑體" pitchFamily="34" charset="-120"/>
              </a:rPr>
              <a:t>Fourth level</a:t>
            </a:r>
          </a:p>
          <a:p>
            <a:pPr lvl="4"/>
            <a:r>
              <a:rPr lang="en-US" altLang="zh-TW" dirty="0" smtClean="0">
                <a:sym typeface="微軟正黑體" pitchFamily="34" charset="-120"/>
              </a:rPr>
              <a:t>Fifth level</a:t>
            </a:r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596900" y="2184400"/>
            <a:ext cx="11763416" cy="927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>
                <a:sym typeface="微軟正黑體" pitchFamily="34" charset="-120"/>
              </a:rPr>
              <a:t>Click to edit Master title style</a:t>
            </a:r>
          </a:p>
        </p:txBody>
      </p:sp>
      <p:sp>
        <p:nvSpPr>
          <p:cNvPr id="2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2076113" y="673100"/>
            <a:ext cx="319087" cy="342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7F7F7F"/>
                </a:solidFill>
                <a:latin typeface="微軟正黑體" pitchFamily="34" charset="-120"/>
                <a:ea typeface="微軟正黑體" pitchFamily="34" charset="-120"/>
                <a:cs typeface="ヒラギノ角ゴ ProN W3" charset="0"/>
                <a:sym typeface="微軟正黑體" pitchFamily="34" charset="-120"/>
              </a:defRPr>
            </a:lvl1pPr>
          </a:lstStyle>
          <a:p>
            <a:pPr>
              <a:defRPr/>
            </a:pPr>
            <a:fld id="{6FB31DCA-A203-42C3-85EA-2E874631AA6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2054" name="Line 6"/>
          <p:cNvSpPr>
            <a:spLocks noChangeShapeType="1"/>
          </p:cNvSpPr>
          <p:nvPr/>
        </p:nvSpPr>
        <p:spPr bwMode="auto">
          <a:xfrm>
            <a:off x="595312" y="3236913"/>
            <a:ext cx="11736000" cy="0"/>
          </a:xfrm>
          <a:prstGeom prst="line">
            <a:avLst/>
          </a:prstGeom>
          <a:noFill/>
          <a:ln w="25400">
            <a:solidFill>
              <a:srgbClr val="0E4580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>
    <p:push dir="u"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  <a:sym typeface="微軟正黑體" pitchFamily="34" charset="-12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Microsoft JhengHei" charset="-120"/>
          <a:ea typeface="Microsoft JhengHei" charset="-120"/>
          <a:sym typeface="Microsoft JhengHei" charset="-120"/>
        </a:defRPr>
      </a:lvl9pPr>
    </p:titleStyle>
    <p:bodyStyle>
      <a:lvl1pPr marL="342900" indent="-34290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•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  <a:sym typeface="微軟正黑體" pitchFamily="34" charset="-120"/>
        </a:defRPr>
      </a:lvl1pPr>
      <a:lvl2pPr marL="742950" indent="-28575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–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2pPr>
      <a:lvl3pPr marL="1143000" indent="-22860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•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3pPr>
      <a:lvl4pPr marL="1600200" indent="-22860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–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4pPr>
      <a:lvl5pPr marL="2057400" indent="-228600" algn="l" rtl="0" eaLnBrk="0" fontAlgn="base" hangingPunct="0">
        <a:lnSpc>
          <a:spcPct val="150000"/>
        </a:lnSpc>
        <a:spcBef>
          <a:spcPct val="0"/>
        </a:spcBef>
        <a:spcAft>
          <a:spcPct val="0"/>
        </a:spcAft>
        <a:buChar char="»"/>
        <a:defRPr sz="2400">
          <a:solidFill>
            <a:srgbClr val="333333"/>
          </a:solidFill>
          <a:latin typeface="微軟正黑體" panose="020B0604030504040204" pitchFamily="34" charset="-120"/>
          <a:ea typeface="微軟正黑體" panose="020B0604030504040204" pitchFamily="34" charset="-120"/>
          <a:sym typeface="微軟正黑體" pitchFamily="34" charset="-120"/>
        </a:defRPr>
      </a:lvl5pPr>
      <a:lvl6pPr marL="457200" algn="l" rtl="0" fontAlgn="base">
        <a:lnSpc>
          <a:spcPct val="130000"/>
        </a:lnSpc>
        <a:spcBef>
          <a:spcPct val="0"/>
        </a:spcBef>
        <a:spcAft>
          <a:spcPct val="0"/>
        </a:spcAft>
        <a:defRPr sz="1600">
          <a:solidFill>
            <a:srgbClr val="333333"/>
          </a:solidFill>
          <a:latin typeface="+mn-lt"/>
          <a:ea typeface="+mn-ea"/>
          <a:sym typeface="Microsoft JhengHei" charset="-120"/>
        </a:defRPr>
      </a:lvl6pPr>
      <a:lvl7pPr marL="914400" algn="l" rtl="0" fontAlgn="base">
        <a:lnSpc>
          <a:spcPct val="130000"/>
        </a:lnSpc>
        <a:spcBef>
          <a:spcPct val="0"/>
        </a:spcBef>
        <a:spcAft>
          <a:spcPct val="0"/>
        </a:spcAft>
        <a:defRPr sz="1600">
          <a:solidFill>
            <a:srgbClr val="333333"/>
          </a:solidFill>
          <a:latin typeface="+mn-lt"/>
          <a:ea typeface="+mn-ea"/>
          <a:sym typeface="Microsoft JhengHei" charset="-120"/>
        </a:defRPr>
      </a:lvl7pPr>
      <a:lvl8pPr marL="1371600" algn="l" rtl="0" fontAlgn="base">
        <a:lnSpc>
          <a:spcPct val="130000"/>
        </a:lnSpc>
        <a:spcBef>
          <a:spcPct val="0"/>
        </a:spcBef>
        <a:spcAft>
          <a:spcPct val="0"/>
        </a:spcAft>
        <a:defRPr sz="1600">
          <a:solidFill>
            <a:srgbClr val="333333"/>
          </a:solidFill>
          <a:latin typeface="+mn-lt"/>
          <a:ea typeface="+mn-ea"/>
          <a:sym typeface="Microsoft JhengHei" charset="-120"/>
        </a:defRPr>
      </a:lvl8pPr>
      <a:lvl9pPr marL="1828800" algn="l" rtl="0" fontAlgn="base">
        <a:lnSpc>
          <a:spcPct val="130000"/>
        </a:lnSpc>
        <a:spcBef>
          <a:spcPct val="0"/>
        </a:spcBef>
        <a:spcAft>
          <a:spcPct val="0"/>
        </a:spcAft>
        <a:defRPr sz="1600">
          <a:solidFill>
            <a:srgbClr val="333333"/>
          </a:solidFill>
          <a:latin typeface="+mn-lt"/>
          <a:ea typeface="+mn-ea"/>
          <a:sym typeface="Microsoft JhengHei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1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transition>
    <p:push dir="u"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890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3335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780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2225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670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1242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814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40386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958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ser\Desktop\圖片1.jpg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13003213" cy="975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3" name="標題版面配置區 1"/>
          <p:cNvSpPr>
            <a:spLocks noGrp="1"/>
          </p:cNvSpPr>
          <p:nvPr>
            <p:ph type="title"/>
          </p:nvPr>
        </p:nvSpPr>
        <p:spPr bwMode="auto">
          <a:xfrm>
            <a:off x="650875" y="390525"/>
            <a:ext cx="11703050" cy="162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按一下以編輯母片標題樣式</a:t>
            </a:r>
          </a:p>
        </p:txBody>
      </p:sp>
      <p:sp>
        <p:nvSpPr>
          <p:cNvPr id="5124" name="文字版面配置區 2"/>
          <p:cNvSpPr>
            <a:spLocks noGrp="1"/>
          </p:cNvSpPr>
          <p:nvPr>
            <p:ph type="body" idx="1"/>
          </p:nvPr>
        </p:nvSpPr>
        <p:spPr bwMode="auto">
          <a:xfrm>
            <a:off x="650875" y="2276475"/>
            <a:ext cx="11703050" cy="643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50875" y="9040813"/>
            <a:ext cx="3033713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Gill Sans" charset="0"/>
                <a:ea typeface="+mn-ea"/>
                <a:cs typeface="+mn-cs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443413" y="9040813"/>
            <a:ext cx="4117975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Gill Sans" charset="0"/>
                <a:ea typeface="+mn-ea"/>
                <a:cs typeface="+mn-cs"/>
                <a:sym typeface="Gill Sans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320213" y="9040813"/>
            <a:ext cx="3033712" cy="5191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ea typeface="新細明體" pitchFamily="18" charset="-120"/>
              </a:defRPr>
            </a:lvl1pPr>
          </a:lstStyle>
          <a:p>
            <a:pPr>
              <a:defRPr/>
            </a:pPr>
            <a:fld id="{A53CB6BE-AD7B-4195-B931-14BD9C675CA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ransition>
    <p:push dir="u"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agrantup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samuxyz/NovelShop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vagrantup.com/v2/" TargetMode="External"/><Relationship Id="rId2" Type="http://schemas.openxmlformats.org/officeDocument/2006/relationships/hyperlink" Target="https://www.vagrantup.com/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atlas.hashicorp.com/samuxyz/boxes/novelSho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2300" y="2730500"/>
            <a:ext cx="6600180" cy="4279900"/>
          </a:xfrm>
        </p:spPr>
        <p:txBody>
          <a:bodyPr/>
          <a:lstStyle/>
          <a:p>
            <a:r>
              <a:rPr lang="en-US" altLang="zh-TW" sz="4000" dirty="0" smtClean="0"/>
              <a:t>Shop123 Test Machine</a:t>
            </a:r>
            <a:endParaRPr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2300" y="8784704"/>
            <a:ext cx="7248252" cy="340568"/>
          </a:xfrm>
        </p:spPr>
        <p:txBody>
          <a:bodyPr/>
          <a:lstStyle/>
          <a:p>
            <a:pPr>
              <a:buNone/>
            </a:pPr>
            <a:r>
              <a:rPr lang="en-US" altLang="zh-TW" sz="1800" i="1" dirty="0" err="1" smtClean="0"/>
              <a:t>Samuele</a:t>
            </a:r>
            <a:r>
              <a:rPr lang="en-US" altLang="zh-TW" sz="1800" i="1" dirty="0" smtClean="0"/>
              <a:t> </a:t>
            </a:r>
            <a:r>
              <a:rPr lang="en-US" altLang="zh-TW" sz="1800" i="1" dirty="0" err="1" smtClean="0"/>
              <a:t>Zaza</a:t>
            </a:r>
            <a:r>
              <a:rPr lang="en-US" altLang="zh-TW" sz="1800" i="1" dirty="0" smtClean="0"/>
              <a:t>, IT product manager, Nov. 2015</a:t>
            </a:r>
            <a:endParaRPr lang="zh-TW" altLang="en-US" sz="1800" i="1" dirty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 smtClean="0"/>
          </a:p>
        </p:txBody>
      </p:sp>
      <p:sp>
        <p:nvSpPr>
          <p:cNvPr id="8196" name="投影片編號版面配置區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5510E779-1745-4165-A6F7-E38C670EE106}" type="slidenum">
              <a:rPr lang="en-US" altLang="zh-TW" smtClean="0"/>
              <a:pPr/>
              <a:t>2</a:t>
            </a:fld>
            <a:endParaRPr lang="en-US" altLang="zh-TW" smtClean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600" dirty="0" smtClean="0"/>
              <a:t>Currently version 1.1.5.</a:t>
            </a:r>
          </a:p>
          <a:p>
            <a:r>
              <a:rPr lang="en-US" altLang="zh-TW" sz="3600" dirty="0" smtClean="0"/>
              <a:t>Built with Vagrant: </a:t>
            </a:r>
            <a:r>
              <a:rPr lang="en-US" altLang="zh-TW" sz="3600" dirty="0" smtClean="0">
                <a:hlinkClick r:id="rId3"/>
              </a:rPr>
              <a:t>https://www.vagrantup.com/</a:t>
            </a:r>
            <a:r>
              <a:rPr lang="en-US" altLang="zh-TW" sz="3600" dirty="0" smtClean="0"/>
              <a:t>.</a:t>
            </a:r>
          </a:p>
          <a:p>
            <a:pPr>
              <a:buNone/>
            </a:pPr>
            <a:endParaRPr lang="en-US" altLang="zh-TW" sz="3600" dirty="0" smtClean="0"/>
          </a:p>
          <a:p>
            <a:pPr algn="just">
              <a:buNone/>
            </a:pPr>
            <a:r>
              <a:rPr lang="en-US" altLang="zh-TW" sz="1800" dirty="0" smtClean="0">
                <a:solidFill>
                  <a:srgbClr val="FF0000"/>
                </a:solidFill>
              </a:rPr>
              <a:t>Warning: The </a:t>
            </a:r>
            <a:r>
              <a:rPr lang="en-US" altLang="zh-TW" sz="1800" dirty="0" err="1" smtClean="0">
                <a:solidFill>
                  <a:srgbClr val="FF0000"/>
                </a:solidFill>
              </a:rPr>
              <a:t>ppt</a:t>
            </a:r>
            <a:r>
              <a:rPr lang="en-US" altLang="zh-TW" sz="1800" dirty="0" smtClean="0">
                <a:solidFill>
                  <a:srgbClr val="FF0000"/>
                </a:solidFill>
              </a:rPr>
              <a:t> will not cover the details of Vagrant but it meant to help the team to rapidly set it up and use it. For more details check the “References” page.</a:t>
            </a: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3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zh-TW" sz="3600" dirty="0" smtClean="0"/>
              <a:t>Benefits of Vagrant:</a:t>
            </a:r>
          </a:p>
          <a:p>
            <a:pPr>
              <a:buFont typeface="Wingdings" pitchFamily="2" charset="2"/>
              <a:buChar char="ü"/>
            </a:pPr>
            <a:r>
              <a:rPr lang="en-US" altLang="zh-TW" sz="3600" dirty="0" smtClean="0"/>
              <a:t> Easy to setup.</a:t>
            </a:r>
          </a:p>
          <a:p>
            <a:pPr>
              <a:buFont typeface="Wingdings" pitchFamily="2" charset="2"/>
              <a:buChar char="ü"/>
            </a:pPr>
            <a:r>
              <a:rPr lang="en-US" altLang="zh-TW" sz="3600" dirty="0" smtClean="0"/>
              <a:t> no “works on my machine” excuse.</a:t>
            </a:r>
          </a:p>
          <a:p>
            <a:pPr>
              <a:buFont typeface="Wingdings" pitchFamily="2" charset="2"/>
              <a:buChar char="ü"/>
            </a:pPr>
            <a:r>
              <a:rPr lang="en-US" altLang="zh-TW" sz="3600" dirty="0" smtClean="0"/>
              <a:t> Synch folder between host and guest OS.</a:t>
            </a:r>
          </a:p>
          <a:p>
            <a:pPr>
              <a:buFont typeface="Wingdings" pitchFamily="2" charset="2"/>
              <a:buChar char="ü"/>
            </a:pPr>
            <a:r>
              <a:rPr lang="en-US" altLang="zh-TW" sz="3600" dirty="0" smtClean="0"/>
              <a:t> A local machine is a good practice for an Agile developer.</a:t>
            </a:r>
          </a:p>
          <a:p>
            <a:pPr>
              <a:buNone/>
            </a:pPr>
            <a:endParaRPr lang="zh-TW" altLang="en-US" sz="3600" dirty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4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2434704"/>
          </a:xfrm>
        </p:spPr>
        <p:txBody>
          <a:bodyPr/>
          <a:lstStyle/>
          <a:p>
            <a:pPr>
              <a:buNone/>
            </a:pPr>
            <a:r>
              <a:rPr lang="en-US" altLang="zh-TW" dirty="0" smtClean="0"/>
              <a:t>Installation</a:t>
            </a:r>
          </a:p>
          <a:p>
            <a:r>
              <a:rPr lang="en-US" altLang="zh-TW" dirty="0" smtClean="0"/>
              <a:t>Install </a:t>
            </a:r>
            <a:r>
              <a:rPr lang="en-US" altLang="zh-TW" dirty="0" err="1" smtClean="0"/>
              <a:t>git</a:t>
            </a:r>
            <a:r>
              <a:rPr lang="en-US" altLang="zh-TW" dirty="0" smtClean="0"/>
              <a:t>, vagrant, </a:t>
            </a:r>
            <a:r>
              <a:rPr lang="en-US" altLang="zh-TW" dirty="0" err="1" smtClean="0"/>
              <a:t>virtualbox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Clone the project from my </a:t>
            </a:r>
            <a:r>
              <a:rPr lang="en-US" altLang="zh-TW" dirty="0" err="1" smtClean="0"/>
              <a:t>github</a:t>
            </a:r>
            <a:r>
              <a:rPr lang="en-US" altLang="zh-TW" dirty="0" smtClean="0"/>
              <a:t> </a:t>
            </a:r>
            <a:r>
              <a:rPr lang="en-US" altLang="zh-TW" dirty="0" smtClean="0">
                <a:hlinkClick r:id="rId2"/>
              </a:rPr>
              <a:t>https://github.com/samuxyz/NovelShop 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 Open the “</a:t>
            </a:r>
            <a:r>
              <a:rPr lang="en-US" altLang="zh-TW" dirty="0" err="1" smtClean="0"/>
              <a:t>Vagrantfile”with</a:t>
            </a:r>
            <a:r>
              <a:rPr lang="en-US" altLang="zh-TW" dirty="0" smtClean="0"/>
              <a:t> a text editor and edit line 10.</a:t>
            </a:r>
            <a:endParaRPr lang="zh-TW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61840" y="6028928"/>
            <a:ext cx="9105446" cy="1285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5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5459040"/>
          </a:xfrm>
        </p:spPr>
        <p:txBody>
          <a:bodyPr/>
          <a:lstStyle/>
          <a:p>
            <a:pPr>
              <a:buNone/>
            </a:pPr>
            <a:r>
              <a:rPr lang="en-US" altLang="zh-TW" sz="3600" dirty="0" smtClean="0"/>
              <a:t>Run the machine</a:t>
            </a:r>
          </a:p>
          <a:p>
            <a:r>
              <a:rPr lang="en-US" altLang="zh-TW" sz="3600" dirty="0" smtClean="0"/>
              <a:t>Open </a:t>
            </a:r>
            <a:r>
              <a:rPr lang="en-US" altLang="zh-TW" sz="3600" dirty="0" err="1" smtClean="0"/>
              <a:t>virtualbox</a:t>
            </a:r>
            <a:r>
              <a:rPr lang="en-US" altLang="zh-TW" sz="3600" dirty="0" smtClean="0"/>
              <a:t>.</a:t>
            </a:r>
          </a:p>
          <a:p>
            <a:r>
              <a:rPr lang="en-US" altLang="zh-TW" sz="3600" dirty="0" smtClean="0"/>
              <a:t>Open </a:t>
            </a:r>
            <a:r>
              <a:rPr lang="en-US" altLang="zh-TW" sz="3600" dirty="0" err="1" smtClean="0"/>
              <a:t>cmd</a:t>
            </a:r>
            <a:r>
              <a:rPr lang="en-US" altLang="zh-TW" sz="3600" dirty="0" smtClean="0"/>
              <a:t>, move the test machine folder and type “vagrant up --provision”.</a:t>
            </a:r>
          </a:p>
          <a:p>
            <a:pPr>
              <a:buNone/>
            </a:pPr>
            <a:endParaRPr lang="en-US" altLang="zh-TW" dirty="0" smtClean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6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4522936"/>
          </a:xfrm>
        </p:spPr>
        <p:txBody>
          <a:bodyPr/>
          <a:lstStyle/>
          <a:p>
            <a:pPr>
              <a:buNone/>
            </a:pPr>
            <a:r>
              <a:rPr lang="en-US" altLang="zh-TW" dirty="0" smtClean="0"/>
              <a:t>Fix the code to run on the machine: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Change database server </a:t>
            </a:r>
            <a:r>
              <a:rPr lang="en-US" altLang="zh-TW" dirty="0" err="1" smtClean="0"/>
              <a:t>ip</a:t>
            </a:r>
            <a:r>
              <a:rPr lang="en-US" altLang="zh-TW" dirty="0" smtClean="0"/>
              <a:t> to </a:t>
            </a:r>
            <a:r>
              <a:rPr lang="en-US" altLang="zh-TW" dirty="0" err="1" smtClean="0"/>
              <a:t>localhost</a:t>
            </a:r>
            <a:r>
              <a:rPr lang="en-US" altLang="zh-TW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In “</a:t>
            </a:r>
            <a:r>
              <a:rPr lang="en-US" altLang="zh-TW" dirty="0" err="1" smtClean="0"/>
              <a:t>novel.php”add</a:t>
            </a:r>
            <a:r>
              <a:rPr lang="en-US" altLang="zh-TW" dirty="0" smtClean="0"/>
              <a:t> a line “extract($_POST);” because PHP 5.6  does not provide the function to automatically $_POST[“</a:t>
            </a:r>
            <a:r>
              <a:rPr lang="en-US" altLang="zh-TW" dirty="0" err="1" smtClean="0"/>
              <a:t>foo</a:t>
            </a:r>
            <a:r>
              <a:rPr lang="en-US" altLang="zh-TW" dirty="0" smtClean="0"/>
              <a:t>”] -&gt; $</a:t>
            </a:r>
            <a:r>
              <a:rPr lang="en-US" altLang="zh-TW" dirty="0" err="1" smtClean="0"/>
              <a:t>foo</a:t>
            </a:r>
            <a:r>
              <a:rPr lang="en-US" altLang="zh-TW" dirty="0" smtClean="0"/>
              <a:t>.</a:t>
            </a:r>
          </a:p>
          <a:p>
            <a:pPr marL="457200" indent="-457200">
              <a:buNone/>
            </a:pPr>
            <a:r>
              <a:rPr lang="en-US" altLang="zh-TW" dirty="0" smtClean="0"/>
              <a:t>Edit “</a:t>
            </a:r>
            <a:r>
              <a:rPr lang="en-US" altLang="zh-TW" dirty="0" err="1" smtClean="0"/>
              <a:t>hosts”file</a:t>
            </a:r>
            <a:r>
              <a:rPr lang="en-US" altLang="zh-TW" dirty="0" smtClean="0"/>
              <a:t> in Windows: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Go to C:\Windows\System32\drivers\etc and open with administrator </a:t>
            </a:r>
            <a:r>
              <a:rPr lang="en-US" altLang="zh-TW" dirty="0" err="1" smtClean="0"/>
              <a:t>privilegies</a:t>
            </a:r>
            <a:r>
              <a:rPr lang="en-US" altLang="zh-TW" dirty="0" smtClean="0"/>
              <a:t> the file hosts.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Add a line like the following</a:t>
            </a:r>
          </a:p>
          <a:p>
            <a:endParaRPr lang="en-US" altLang="zh-TW" dirty="0" smtClean="0"/>
          </a:p>
          <a:p>
            <a:pPr>
              <a:buNone/>
            </a:pPr>
            <a:r>
              <a:rPr lang="en-US" altLang="zh-TW" dirty="0" smtClean="0"/>
              <a:t> 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57984" y="8261176"/>
            <a:ext cx="66960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7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dirty="0" smtClean="0"/>
              <a:t>Vagrant has built-in support </a:t>
            </a:r>
            <a:r>
              <a:rPr lang="en-US" altLang="zh-TW" sz="3200" dirty="0" err="1" smtClean="0"/>
              <a:t>for</a:t>
            </a:r>
            <a:r>
              <a:rPr lang="en-US" altLang="zh-TW" sz="3200" i="1" dirty="0" err="1" smtClean="0"/>
              <a:t>automated</a:t>
            </a:r>
            <a:r>
              <a:rPr lang="en-US" altLang="zh-TW" sz="3200" i="1" dirty="0" smtClean="0"/>
              <a:t> provisioning</a:t>
            </a:r>
            <a:r>
              <a:rPr lang="en-US" altLang="zh-TW" sz="3200" dirty="0" smtClean="0"/>
              <a:t>.</a:t>
            </a:r>
          </a:p>
          <a:p>
            <a:r>
              <a:rPr lang="en-US" altLang="zh-TW" sz="3200" dirty="0" smtClean="0"/>
              <a:t>On vagrant up we may add scripts that will install or modify the system before making the machine available.</a:t>
            </a:r>
          </a:p>
          <a:p>
            <a:r>
              <a:rPr lang="en-US" altLang="zh-TW" sz="3200" dirty="0" smtClean="0"/>
              <a:t>The test machine comes with only </a:t>
            </a:r>
            <a:r>
              <a:rPr lang="en-US" altLang="zh-TW" sz="3200" u="sng" dirty="0" smtClean="0"/>
              <a:t>two</a:t>
            </a:r>
            <a:r>
              <a:rPr lang="en-US" altLang="zh-TW" sz="3200" dirty="0" smtClean="0"/>
              <a:t> databases.</a:t>
            </a:r>
            <a:endParaRPr lang="en-US" altLang="zh-TW" sz="3200" dirty="0" smtClean="0"/>
          </a:p>
          <a:p>
            <a:pPr>
              <a:buNone/>
            </a:pPr>
            <a:endParaRPr lang="en-US" altLang="zh-TW" sz="3200" dirty="0" smtClean="0"/>
          </a:p>
          <a:p>
            <a:pPr algn="ctr">
              <a:buNone/>
            </a:pPr>
            <a:r>
              <a:rPr lang="en-US" altLang="zh-TW" sz="3200" b="1" dirty="0" smtClean="0"/>
              <a:t>So what about adding another db?</a:t>
            </a:r>
          </a:p>
          <a:p>
            <a:pPr>
              <a:buNone/>
            </a:pPr>
            <a:endParaRPr lang="en-US" altLang="zh-TW" dirty="0" smtClean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Test machine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8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1786632"/>
          </a:xfrm>
        </p:spPr>
        <p:txBody>
          <a:bodyPr/>
          <a:lstStyle/>
          <a:p>
            <a:r>
              <a:rPr lang="en-US" altLang="zh-TW" dirty="0" smtClean="0"/>
              <a:t>Add a script in the folder /provision with the command(s) you want to run.</a:t>
            </a:r>
          </a:p>
          <a:p>
            <a:r>
              <a:rPr lang="en-US" altLang="zh-TW" dirty="0" smtClean="0"/>
              <a:t>There is already a sample code for adding the DB in setup-dbdata.sh.</a:t>
            </a:r>
          </a:p>
          <a:p>
            <a:r>
              <a:rPr lang="en-US" altLang="zh-TW" dirty="0" smtClean="0"/>
              <a:t>Tell Vagrant to run the file by editing </a:t>
            </a:r>
            <a:r>
              <a:rPr lang="en-US" altLang="zh-TW" dirty="0" err="1" smtClean="0"/>
              <a:t>Vagrantfile</a:t>
            </a:r>
            <a:r>
              <a:rPr lang="en-US" altLang="zh-TW" dirty="0" smtClean="0"/>
              <a:t>.</a:t>
            </a:r>
          </a:p>
          <a:p>
            <a:pPr>
              <a:buNone/>
            </a:pPr>
            <a:endParaRPr lang="en-US" altLang="zh-TW" dirty="0" smtClean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45816" y="5380856"/>
            <a:ext cx="10281277" cy="8964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內容版面配置區 5"/>
          <p:cNvSpPr txBox="1">
            <a:spLocks/>
          </p:cNvSpPr>
          <p:nvPr/>
        </p:nvSpPr>
        <p:spPr bwMode="auto">
          <a:xfrm>
            <a:off x="597744" y="6474544"/>
            <a:ext cx="11691978" cy="272273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zh-TW" sz="2400" kern="0" dirty="0" smtClean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微軟正黑體" pitchFamily="34" charset="-120"/>
              </a:rPr>
              <a:t>(The example tell vagrant to start apache because or it will not sync the log folders).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zh-TW" sz="2400" kern="0" dirty="0" smtClean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微軟正黑體" pitchFamily="34" charset="-120"/>
              </a:rPr>
              <a:t>Run “vagrant up  --provision”.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altLang="zh-TW" sz="2400" kern="0" dirty="0" smtClean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微軟正黑體" pitchFamily="34" charset="-120"/>
              </a:rPr>
              <a:t>We are forced to use --provision because the first time the machine was run it did not have that script, or it would automatically run it.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lang="en-US" altLang="zh-TW" sz="2400" kern="0" dirty="0" smtClean="0">
              <a:solidFill>
                <a:srgbClr val="33333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微軟正黑體" pitchFamily="34" charset="-12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zh-TW" sz="2400" b="0" i="0" u="none" strike="noStrike" kern="0" cap="none" spc="0" normalizeH="0" baseline="0" noProof="0" dirty="0" smtClean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微軟正黑體" pitchFamily="34" charset="-12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400" b="0" i="0" u="none" strike="noStrike" kern="0" cap="none" spc="0" normalizeH="0" baseline="0" noProof="0" dirty="0" smtClean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微軟正黑體" pitchFamily="34" charset="-120"/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References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3F7DF9-604A-47B5-A6B2-65BB36F4F2B1}" type="slidenum">
              <a:rPr lang="en-US" altLang="zh-TW" smtClean="0"/>
              <a:pPr>
                <a:defRPr/>
              </a:pPr>
              <a:t>9</a:t>
            </a:fld>
            <a:endParaRPr lang="en-US" altLang="zh-TW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96900" y="3378200"/>
            <a:ext cx="11691978" cy="553104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Vagrant website, </a:t>
            </a:r>
            <a:r>
              <a:rPr lang="en-US" altLang="zh-TW" dirty="0" smtClean="0">
                <a:hlinkClick r:id="rId2"/>
              </a:rPr>
              <a:t>https://www.vagrantup.com/</a:t>
            </a:r>
            <a:r>
              <a:rPr lang="en-US" altLang="zh-TW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Vagrant documentation, </a:t>
            </a:r>
            <a:r>
              <a:rPr lang="en-US" altLang="zh-TW" dirty="0" smtClean="0">
                <a:hlinkClick r:id="rId3"/>
              </a:rPr>
              <a:t>https://docs.vagrantup.com/v2/</a:t>
            </a:r>
            <a:r>
              <a:rPr lang="en-US" altLang="zh-TW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Public box  at </a:t>
            </a:r>
            <a:r>
              <a:rPr lang="en-US" altLang="zh-TW" dirty="0" smtClean="0">
                <a:hlinkClick r:id="rId4"/>
              </a:rPr>
              <a:t>https://atlas.hashicorp.com/samuxyz/boxes/novelShop</a:t>
            </a:r>
            <a:r>
              <a:rPr lang="en-US" altLang="zh-TW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 smtClean="0"/>
              <a:t>An easy guide to create a vagrant box, </a:t>
            </a:r>
            <a:r>
              <a:rPr lang="en-US" altLang="zh-TW" dirty="0" smtClean="0">
                <a:hlinkClick r:id="rId4"/>
              </a:rPr>
              <a:t>https://atlas.hashicorp.com/samuxyz/boxes/novelShop</a:t>
            </a:r>
            <a:endParaRPr lang="en-US" altLang="zh-TW" dirty="0" smtClean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Title &amp; Subtitl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Microsoft JhengHei"/>
        <a:ea typeface="Microsoft JhengHei"/>
        <a:cs typeface=""/>
      </a:majorFont>
      <a:minorFont>
        <a:latin typeface="Microsoft JhengHei Bold"/>
        <a:ea typeface="Microsoft JhengHei Bold"/>
        <a:cs typeface="Microsoft JhengHei Bold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hoto - One Columns">
  <a:themeElements>
    <a:clrScheme name="Photo - One Column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One Columns">
      <a:majorFont>
        <a:latin typeface="Microsoft JhengHei"/>
        <a:ea typeface="Microsoft JhengHei"/>
        <a:cs typeface=""/>
      </a:majorFont>
      <a:minorFont>
        <a:latin typeface="Microsoft JhengHei"/>
        <a:ea typeface="Microsoft Jheng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Photo - One Column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End Page">
  <a:themeElements>
    <a:clrScheme name="End Pag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nd Page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End Pag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6517</TotalTime>
  <Pages>0</Pages>
  <Words>421</Words>
  <Characters>0</Characters>
  <Application>Microsoft Office PowerPoint</Application>
  <PresentationFormat>自訂</PresentationFormat>
  <Lines>0</Lines>
  <Paragraphs>58</Paragraphs>
  <Slides>10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4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Title &amp; Subtitle</vt:lpstr>
      <vt:lpstr>Photo - One Columns</vt:lpstr>
      <vt:lpstr>End Page</vt:lpstr>
      <vt:lpstr>自訂設計</vt:lpstr>
      <vt:lpstr>Shop123 Test Machine</vt:lpstr>
      <vt:lpstr>Test Machine</vt:lpstr>
      <vt:lpstr>Test Machine</vt:lpstr>
      <vt:lpstr>Test Machine</vt:lpstr>
      <vt:lpstr>Test Machine</vt:lpstr>
      <vt:lpstr>Test Machine</vt:lpstr>
      <vt:lpstr>Test machine</vt:lpstr>
      <vt:lpstr>Test machine</vt:lpstr>
      <vt:lpstr>References</vt:lpstr>
      <vt:lpstr>投影片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user</dc:creator>
  <cp:lastModifiedBy>Nico</cp:lastModifiedBy>
  <cp:revision>542</cp:revision>
  <dcterms:modified xsi:type="dcterms:W3CDTF">2015-11-24T02:42:42Z</dcterms:modified>
</cp:coreProperties>
</file>